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86" r:id="rId5"/>
    <p:sldId id="273" r:id="rId6"/>
    <p:sldId id="300" r:id="rId7"/>
    <p:sldId id="301" r:id="rId8"/>
    <p:sldId id="303" r:id="rId9"/>
    <p:sldId id="304" r:id="rId10"/>
    <p:sldId id="305" r:id="rId11"/>
    <p:sldId id="306" r:id="rId12"/>
    <p:sldId id="307" r:id="rId13"/>
    <p:sldId id="302" r:id="rId14"/>
    <p:sldId id="267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664"/>
    <a:srgbClr val="237F7D"/>
    <a:srgbClr val="2B9F9C"/>
    <a:srgbClr val="680000"/>
    <a:srgbClr val="8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69" autoAdjust="0"/>
  </p:normalViewPr>
  <p:slideViewPr>
    <p:cSldViewPr>
      <p:cViewPr varScale="1">
        <p:scale>
          <a:sx n="116" d="100"/>
          <a:sy n="116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4" descr="C:\Users\PC\Desktop\sfdbawrhg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0"/>
          <a:stretch/>
        </p:blipFill>
        <p:spPr bwMode="auto">
          <a:xfrm>
            <a:off x="3347864" y="4797152"/>
            <a:ext cx="2421532" cy="6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a4j0Y4306V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5M5OudRyG8Y&amp;t=11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o1TN7tav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62pkPumAZ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_30G-TRJL4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7D-ccNoo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대상과 감정의 주관적 표현</a:t>
            </a:r>
            <a:endParaRPr lang="ko-KR" altLang="en-US" sz="66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dirty="0" smtClean="0"/>
              <a:t>후기 인상주의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6509470" cy="3180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세잔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(Cezanne/1834~1917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사물의 근본적인 파악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사물에 내재된 구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원뿔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원기둥 추구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근본적인 물체의 질서를 파악 및 표현하려는 시도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원근법에서 벗어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다시점에서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대상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묘사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부엌 탁자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(1888~1890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과일바구니가 있는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정물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985838">
              <a:lnSpc>
                <a:spcPct val="150000"/>
              </a:lnSpc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1895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" name="모서리가 둥근 직사각형 3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7524328" y="147409"/>
            <a:ext cx="135773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200" b="1" spc="-150" dirty="0">
                <a:solidFill>
                  <a:srgbClr val="FF3300"/>
                </a:solidFill>
              </a:rPr>
              <a:t>미술가 폴 세잔 </a:t>
            </a:r>
            <a:r>
              <a:rPr lang="en-US" altLang="ko-KR" sz="1200" b="1" spc="-150" dirty="0">
                <a:solidFill>
                  <a:srgbClr val="FF3300"/>
                </a:solidFill>
              </a:rPr>
              <a:t>- artist Paul Cézanne</a:t>
            </a:r>
            <a:endParaRPr lang="ko-KR" altLang="en-US" sz="1200" b="1" spc="-150" dirty="0">
              <a:solidFill>
                <a:srgbClr val="FF3300"/>
              </a:solidFill>
            </a:endParaRPr>
          </a:p>
        </p:txBody>
      </p:sp>
      <p:pic>
        <p:nvPicPr>
          <p:cNvPr id="6" name="그림 5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1721" y="5321849"/>
            <a:ext cx="4896544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부엌 탁자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(1888~1890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 화면에 여러 시각이 섞여 있는 모습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5122" name="Picture 2" descr="D:\Choihaitnim\1. 미술\##2019 교수학습지원자료\보드게임\##카드게임 PPT\14. 후기인상주의\14. 후기인상주의_이미지\9-1. 후기 인상주의 세잔 사과가있는정물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3095"/>
            <a:ext cx="5184576" cy="40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5340317"/>
            <a:ext cx="6336704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과일바구니가 있는 정물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(1895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정물 간에 대비와 조화가 잘 어우러지도록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146" name="Picture 2" descr="D:\Choihaitnim\1. 미술\##2019 교수학습지원자료\보드게임\##카드게임 PPT\14. 후기인상주의\14. 후기인상주의_이미지\51. 사과바구니가있는정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5040560" cy="398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157542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3200"/>
              </a:lnSpc>
              <a:buAutoNum type="arabicPeriod"/>
            </a:pP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사물에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내재된 구</a:t>
            </a:r>
            <a:r>
              <a:rPr lang="en-US" altLang="ko-KR" sz="2400" b="1" spc="-25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원뿔</a:t>
            </a:r>
            <a:r>
              <a:rPr lang="en-US" altLang="ko-KR" sz="2400" b="1" spc="-25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원기둥을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파악한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후기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인상주의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작가는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고갱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고흐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세잔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err="1" smtClean="0"/>
              <a:t>피사로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3824" y="4077072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40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후기 인상주의 미술의 특징으로 옳은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지도자의 신격화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신 중심의 예술 운동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작가의 개성과 주관 강조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smtClean="0"/>
              <a:t>관찰을 바탕으로 한 객관적 사실주의 추구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3645024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6840760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smtClean="0"/>
              <a:t>후기 인상주의 </a:t>
            </a:r>
            <a:r>
              <a:rPr lang="ko-KR" altLang="en-US" sz="2400" b="1" spc="-100" dirty="0"/>
              <a:t>미술의 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ko-KR" altLang="en-US" sz="2400" b="1" spc="-100" dirty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고흐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별이 빛나는 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해바라기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고갱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타히티의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여인들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언제 결혼하니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</a:t>
            </a: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세잔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부엌 탁자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과일바구니가 있는 정물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>
              <a:lnSpc>
                <a:spcPts val="4600"/>
              </a:lnSpc>
            </a:pPr>
            <a:r>
              <a:rPr lang="en-US" altLang="ko-KR" sz="2400" b="1" spc="-100" dirty="0" smtClean="0">
                <a:solidFill>
                  <a:prstClr val="black"/>
                </a:solidFill>
              </a:rPr>
              <a:t>3</a:t>
            </a:r>
            <a:r>
              <a:rPr lang="en-US" altLang="ko-KR" sz="2400" b="1" spc="-100" dirty="0">
                <a:solidFill>
                  <a:prstClr val="black"/>
                </a:solidFill>
              </a:rPr>
              <a:t>. </a:t>
            </a:r>
            <a:r>
              <a:rPr lang="ko-KR" altLang="en-US" sz="2400" b="1" spc="-100" dirty="0">
                <a:solidFill>
                  <a:prstClr val="black"/>
                </a:solidFill>
              </a:rPr>
              <a:t>자투리 퀴즈</a:t>
            </a: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7524328" y="189801"/>
            <a:ext cx="1357736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100" b="1" spc="-150" dirty="0" smtClean="0">
                <a:solidFill>
                  <a:srgbClr val="FF3300"/>
                </a:solidFill>
              </a:rPr>
              <a:t>미술사 </a:t>
            </a:r>
            <a:r>
              <a:rPr lang="ko-KR" altLang="en-US" sz="1100" b="1" spc="-150" dirty="0">
                <a:solidFill>
                  <a:srgbClr val="FF3300"/>
                </a:solidFill>
              </a:rPr>
              <a:t>후기 인상주의 </a:t>
            </a:r>
            <a:r>
              <a:rPr lang="en-US" altLang="ko-KR" sz="1100" b="1" spc="-150" dirty="0">
                <a:solidFill>
                  <a:srgbClr val="FF3300"/>
                </a:solidFill>
              </a:rPr>
              <a:t>- Post Impressionism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11" name="그림 10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후기 인상주의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6941518" cy="363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1880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~1930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291581"/>
            <a:ext cx="694151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작가의 개성과 주관 강조</a:t>
            </a: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양식적인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공통점은 거의 없으며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각 화가마다 화풍이 다양함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589590" cy="2257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고흐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(Gogh/1853~1890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화려한 색채와 독특한 선 터치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나선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원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물결 등의 모양으로 형상 구성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소재가 지닌 본질과 특성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자신의 감정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별이 빛나는 밤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(1889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해바라기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(1889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9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1436" y="5301208"/>
            <a:ext cx="6964940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별이 빛나는 밤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(1889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1889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다시 앓고 있던 정신장애로 인한 고통을 그림 속 소용돌이로 묘사</a:t>
            </a:r>
          </a:p>
        </p:txBody>
      </p:sp>
      <p:pic>
        <p:nvPicPr>
          <p:cNvPr id="1026" name="Picture 2" descr="D:\Choihaitnim\1. 미술\##2019 교수학습지원자료\보드게임\##카드게임 PPT\14. 후기인상주의\14. 후기인상주의_이미지\9-2. 후기 인상주의 - 고흐 - 별이빛나는밤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908720"/>
            <a:ext cx="5298942" cy="419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7596336" y="193575"/>
            <a:ext cx="1357736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900" b="1" spc="-150" dirty="0" err="1">
                <a:solidFill>
                  <a:srgbClr val="FF3300"/>
                </a:solidFill>
              </a:rPr>
              <a:t>빈센트</a:t>
            </a:r>
            <a:r>
              <a:rPr lang="ko-KR" altLang="en-US" sz="900" b="1" spc="-150" dirty="0">
                <a:solidFill>
                  <a:srgbClr val="FF3300"/>
                </a:solidFill>
              </a:rPr>
              <a:t> 반 고흐</a:t>
            </a:r>
            <a:r>
              <a:rPr lang="en-US" altLang="ko-KR" sz="900" b="1" spc="-150" dirty="0">
                <a:solidFill>
                  <a:srgbClr val="FF3300"/>
                </a:solidFill>
              </a:rPr>
              <a:t>(Vincent van Gogh) 2 - </a:t>
            </a:r>
            <a:r>
              <a:rPr lang="ko-KR" altLang="en-US" sz="900" b="1" spc="-150" dirty="0">
                <a:solidFill>
                  <a:srgbClr val="FF3300"/>
                </a:solidFill>
              </a:rPr>
              <a:t>말을 하는 그림</a:t>
            </a:r>
          </a:p>
        </p:txBody>
      </p:sp>
      <p:pic>
        <p:nvPicPr>
          <p:cNvPr id="8" name="그림 7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32040" y="4574158"/>
            <a:ext cx="352839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해바라기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(1889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아를에서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그린 해바라기 연작 중 하나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" name="Picture 2" descr="D:\Choihaitnim\1. 미술\##2019 교수학습지원자료\보드게임\##카드게임 PPT\14. 후기인상주의\14. 후기인상주의_이미지\48. 1888년 작 반 고흐 해바라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3262"/>
            <a:ext cx="3816424" cy="48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7596336" y="178186"/>
            <a:ext cx="1357736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000" b="1" spc="-150" dirty="0">
                <a:solidFill>
                  <a:srgbClr val="FF3300"/>
                </a:solidFill>
              </a:rPr>
              <a:t>고흐의 해바라기에 숨은 과학 이야기</a:t>
            </a:r>
          </a:p>
        </p:txBody>
      </p:sp>
      <p:pic>
        <p:nvPicPr>
          <p:cNvPr id="8" name="그림 7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2257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고갱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(Gauguin/1848~1903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인간의 내면 중 종교적인 것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장식적인 것 주제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대담한 변형과 왜곡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강렬한 원색 사용 → 장식적 효과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기독교와 원시적 토속 신앙을 결합한 특이한 예술 세계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구축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타히티의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여인들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(1891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언제 결혼하니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?(1892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" name="모서리가 둥근 직사각형 3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7524328" y="147409"/>
            <a:ext cx="135773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200" b="1" spc="-150" dirty="0">
                <a:solidFill>
                  <a:srgbClr val="FF3300"/>
                </a:solidFill>
              </a:rPr>
              <a:t>미술가 폴 </a:t>
            </a:r>
            <a:r>
              <a:rPr lang="ko-KR" altLang="en-US" sz="1200" b="1" spc="-150" dirty="0" err="1">
                <a:solidFill>
                  <a:srgbClr val="FF3300"/>
                </a:solidFill>
              </a:rPr>
              <a:t>고갱</a:t>
            </a:r>
            <a:r>
              <a:rPr lang="ko-KR" altLang="en-US" sz="1200" b="1" spc="-150" dirty="0">
                <a:solidFill>
                  <a:srgbClr val="FF3300"/>
                </a:solidFill>
              </a:rPr>
              <a:t> </a:t>
            </a:r>
            <a:r>
              <a:rPr lang="en-US" altLang="ko-KR" sz="1200" b="1" spc="-150" dirty="0">
                <a:solidFill>
                  <a:srgbClr val="FF3300"/>
                </a:solidFill>
              </a:rPr>
              <a:t>- artist Paul Gauguin</a:t>
            </a:r>
            <a:endParaRPr lang="ko-KR" altLang="en-US" sz="1200" b="1" spc="-150" dirty="0">
              <a:solidFill>
                <a:srgbClr val="FF3300"/>
              </a:solidFill>
            </a:endParaRPr>
          </a:p>
        </p:txBody>
      </p:sp>
      <p:pic>
        <p:nvPicPr>
          <p:cNvPr id="6" name="그림 5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2638" y="5200550"/>
            <a:ext cx="653570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타히티의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여인들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(1891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대담한 구도와 과감한 색채로 원주민의 생명력 및 이국적 정서 효과적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" name="Picture 2" descr="D:\Choihaitnim\1. 미술\##2019 교수학습지원자료\보드게임\##카드게임 PPT\14. 후기인상주의\14. 후기인상주의_이미지\9-4. 후기 인상주의 고갱 타히티의여인들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08062"/>
            <a:ext cx="5616624" cy="41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7524328" y="147409"/>
            <a:ext cx="135773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200" b="1" spc="-150" dirty="0" err="1">
                <a:solidFill>
                  <a:srgbClr val="FF3300"/>
                </a:solidFill>
              </a:rPr>
              <a:t>고갱의</a:t>
            </a:r>
            <a:r>
              <a:rPr lang="ko-KR" altLang="en-US" sz="1200" b="1" spc="-150" dirty="0">
                <a:solidFill>
                  <a:srgbClr val="FF3300"/>
                </a:solidFill>
              </a:rPr>
              <a:t> </a:t>
            </a:r>
            <a:r>
              <a:rPr lang="ko-KR" altLang="en-US" sz="1200" b="1" spc="-150" dirty="0" err="1">
                <a:solidFill>
                  <a:srgbClr val="FF3300"/>
                </a:solidFill>
              </a:rPr>
              <a:t>타히티의</a:t>
            </a:r>
            <a:r>
              <a:rPr lang="ko-KR" altLang="en-US" sz="1200" b="1" spc="-150" dirty="0">
                <a:solidFill>
                  <a:srgbClr val="FF3300"/>
                </a:solidFill>
              </a:rPr>
              <a:t> 여인들</a:t>
            </a:r>
          </a:p>
        </p:txBody>
      </p:sp>
      <p:pic>
        <p:nvPicPr>
          <p:cNvPr id="8" name="그림 7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48064" y="4749089"/>
            <a:ext cx="316835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언제 결혼하니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?(1892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강렬한 색상과 단순한 형태가 어우러져 장식적 효과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" name="Picture 2" descr="D:\Choihaitnim\1. 미술\##2019 교수학습지원자료\보드게임\##카드게임 PPT\14. 후기인상주의\14. 후기인상주의_이미지\49. 1892년 작 폴 고갱 언제 결혼하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95354"/>
            <a:ext cx="3898401" cy="51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9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421</Words>
  <Application>Microsoft Office PowerPoint</Application>
  <PresentationFormat>화면 슬라이드 쇼(4:3)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대상과 감정의 주관적 표현</vt:lpstr>
      <vt:lpstr>차례</vt:lpstr>
      <vt:lpstr>1. 후기 인상주의 미술의 특징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3. 자투리 퀴즈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592</cp:revision>
  <dcterms:created xsi:type="dcterms:W3CDTF">2018-12-12T00:52:59Z</dcterms:created>
  <dcterms:modified xsi:type="dcterms:W3CDTF">2019-03-27T05:28:19Z</dcterms:modified>
</cp:coreProperties>
</file>